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9" r:id="rId1"/>
  </p:sldMasterIdLst>
  <p:notesMasterIdLst>
    <p:notesMasterId r:id="rId9"/>
  </p:notesMasterIdLst>
  <p:sldIdLst>
    <p:sldId id="256" r:id="rId2"/>
    <p:sldId id="269" r:id="rId3"/>
    <p:sldId id="282" r:id="rId4"/>
    <p:sldId id="283" r:id="rId5"/>
    <p:sldId id="284" r:id="rId6"/>
    <p:sldId id="285" r:id="rId7"/>
    <p:sldId id="263" r:id="rId8"/>
  </p:sldIdLst>
  <p:sldSz cx="100584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A8D"/>
    <a:srgbClr val="33BB9D"/>
    <a:srgbClr val="57598C"/>
    <a:srgbClr val="4C9CD7"/>
    <a:srgbClr val="B9C406"/>
    <a:srgbClr val="A3CD3B"/>
    <a:srgbClr val="35BBA0"/>
    <a:srgbClr val="70C8BA"/>
    <a:srgbClr val="7ED4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387" autoAdjust="0"/>
  </p:normalViewPr>
  <p:slideViewPr>
    <p:cSldViewPr snapToGrid="0">
      <p:cViewPr varScale="1">
        <p:scale>
          <a:sx n="69" d="100"/>
          <a:sy n="69" d="100"/>
        </p:scale>
        <p:origin x="1579" y="278"/>
      </p:cViewPr>
      <p:guideLst>
        <p:guide orient="horz" pos="2160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sley McFee" userId="9e469a84-f678-401e-8b6d-9ac924c02b3d" providerId="ADAL" clId="{76551DA3-F926-4BE2-8045-9303C695BF2D}"/>
    <pc:docChg chg="undo custSel addSld delSld modSld sldOrd">
      <pc:chgData name="Wesley McFee" userId="9e469a84-f678-401e-8b6d-9ac924c02b3d" providerId="ADAL" clId="{76551DA3-F926-4BE2-8045-9303C695BF2D}" dt="2026-04-09T22:17:45.024" v="2036" actId="20577"/>
      <pc:docMkLst>
        <pc:docMk/>
      </pc:docMkLst>
      <pc:sldChg chg="modSp mod">
        <pc:chgData name="Wesley McFee" userId="9e469a84-f678-401e-8b6d-9ac924c02b3d" providerId="ADAL" clId="{76551DA3-F926-4BE2-8045-9303C695BF2D}" dt="2026-04-09T22:17:45.024" v="2036" actId="20577"/>
        <pc:sldMkLst>
          <pc:docMk/>
          <pc:sldMk cId="2982321757" sldId="256"/>
        </pc:sldMkLst>
        <pc:spChg chg="mod">
          <ac:chgData name="Wesley McFee" userId="9e469a84-f678-401e-8b6d-9ac924c02b3d" providerId="ADAL" clId="{76551DA3-F926-4BE2-8045-9303C695BF2D}" dt="2026-04-09T22:17:45.024" v="2036" actId="20577"/>
          <ac:spMkLst>
            <pc:docMk/>
            <pc:sldMk cId="2982321757" sldId="256"/>
            <ac:spMk id="3" creationId="{00000000-0000-0000-0000-000000000000}"/>
          </ac:spMkLst>
        </pc:spChg>
        <pc:spChg chg="mod">
          <ac:chgData name="Wesley McFee" userId="9e469a84-f678-401e-8b6d-9ac924c02b3d" providerId="ADAL" clId="{76551DA3-F926-4BE2-8045-9303C695BF2D}" dt="2026-03-18T15:21:44.221" v="37" actId="20577"/>
          <ac:spMkLst>
            <pc:docMk/>
            <pc:sldMk cId="2982321757" sldId="256"/>
            <ac:spMk id="4" creationId="{00000000-0000-0000-0000-000000000000}"/>
          </ac:spMkLst>
        </pc:spChg>
      </pc:sldChg>
      <pc:sldChg chg="modSp add mod">
        <pc:chgData name="Wesley McFee" userId="9e469a84-f678-401e-8b6d-9ac924c02b3d" providerId="ADAL" clId="{76551DA3-F926-4BE2-8045-9303C695BF2D}" dt="2026-03-18T21:27:01.626" v="2018" actId="20577"/>
        <pc:sldMkLst>
          <pc:docMk/>
          <pc:sldMk cId="1122960157" sldId="263"/>
        </pc:sldMkLst>
        <pc:spChg chg="mod">
          <ac:chgData name="Wesley McFee" userId="9e469a84-f678-401e-8b6d-9ac924c02b3d" providerId="ADAL" clId="{76551DA3-F926-4BE2-8045-9303C695BF2D}" dt="2026-03-18T21:27:01.626" v="2018" actId="20577"/>
          <ac:spMkLst>
            <pc:docMk/>
            <pc:sldMk cId="1122960157" sldId="263"/>
            <ac:spMk id="2" creationId="{00000000-0000-0000-0000-000000000000}"/>
          </ac:spMkLst>
        </pc:spChg>
      </pc:sldChg>
      <pc:sldChg chg="modSp mod ord">
        <pc:chgData name="Wesley McFee" userId="9e469a84-f678-401e-8b6d-9ac924c02b3d" providerId="ADAL" clId="{76551DA3-F926-4BE2-8045-9303C695BF2D}" dt="2026-04-09T22:17:44.590" v="2034" actId="20577"/>
        <pc:sldMkLst>
          <pc:docMk/>
          <pc:sldMk cId="1916406528" sldId="269"/>
        </pc:sldMkLst>
        <pc:spChg chg="mod">
          <ac:chgData name="Wesley McFee" userId="9e469a84-f678-401e-8b6d-9ac924c02b3d" providerId="ADAL" clId="{76551DA3-F926-4BE2-8045-9303C695BF2D}" dt="2026-04-09T22:17:44.590" v="2034" actId="20577"/>
          <ac:spMkLst>
            <pc:docMk/>
            <pc:sldMk cId="1916406528" sldId="269"/>
            <ac:spMk id="2" creationId="{00000000-0000-0000-0000-000000000000}"/>
          </ac:spMkLst>
        </pc:spChg>
        <pc:spChg chg="mod">
          <ac:chgData name="Wesley McFee" userId="9e469a84-f678-401e-8b6d-9ac924c02b3d" providerId="ADAL" clId="{76551DA3-F926-4BE2-8045-9303C695BF2D}" dt="2026-03-18T15:46:53.236" v="76" actId="20577"/>
          <ac:spMkLst>
            <pc:docMk/>
            <pc:sldMk cId="1916406528" sldId="269"/>
            <ac:spMk id="3" creationId="{00000000-0000-0000-0000-000000000000}"/>
          </ac:spMkLst>
        </pc:spChg>
        <pc:spChg chg="mod">
          <ac:chgData name="Wesley McFee" userId="9e469a84-f678-401e-8b6d-9ac924c02b3d" providerId="ADAL" clId="{76551DA3-F926-4BE2-8045-9303C695BF2D}" dt="2026-03-18T17:40:04.634" v="346" actId="20577"/>
          <ac:spMkLst>
            <pc:docMk/>
            <pc:sldMk cId="1916406528" sldId="269"/>
            <ac:spMk id="5" creationId="{00000000-0000-0000-0000-000000000000}"/>
          </ac:spMkLst>
        </pc:spChg>
      </pc:sldChg>
      <pc:sldChg chg="addSp delSp modSp add mod addAnim delAnim modAnim">
        <pc:chgData name="Wesley McFee" userId="9e469a84-f678-401e-8b6d-9ac924c02b3d" providerId="ADAL" clId="{76551DA3-F926-4BE2-8045-9303C695BF2D}" dt="2026-04-09T22:17:44.221" v="2032" actId="20577"/>
        <pc:sldMkLst>
          <pc:docMk/>
          <pc:sldMk cId="670369781" sldId="282"/>
        </pc:sldMkLst>
        <pc:spChg chg="mod">
          <ac:chgData name="Wesley McFee" userId="9e469a84-f678-401e-8b6d-9ac924c02b3d" providerId="ADAL" clId="{76551DA3-F926-4BE2-8045-9303C695BF2D}" dt="2026-04-09T22:17:44.221" v="2032" actId="20577"/>
          <ac:spMkLst>
            <pc:docMk/>
            <pc:sldMk cId="670369781" sldId="282"/>
            <ac:spMk id="2" creationId="{84124E3C-A361-C48D-5E61-4DC78C39E94A}"/>
          </ac:spMkLst>
        </pc:spChg>
        <pc:spChg chg="mod">
          <ac:chgData name="Wesley McFee" userId="9e469a84-f678-401e-8b6d-9ac924c02b3d" providerId="ADAL" clId="{76551DA3-F926-4BE2-8045-9303C695BF2D}" dt="2026-03-18T20:56:12.710" v="1644" actId="20577"/>
          <ac:spMkLst>
            <pc:docMk/>
            <pc:sldMk cId="670369781" sldId="282"/>
            <ac:spMk id="3" creationId="{54071C9F-485B-3DB7-6F6D-33AEE6702A97}"/>
          </ac:spMkLst>
        </pc:spChg>
        <pc:spChg chg="mod">
          <ac:chgData name="Wesley McFee" userId="9e469a84-f678-401e-8b6d-9ac924c02b3d" providerId="ADAL" clId="{76551DA3-F926-4BE2-8045-9303C695BF2D}" dt="2026-03-18T17:43:42.241" v="369" actId="20577"/>
          <ac:spMkLst>
            <pc:docMk/>
            <pc:sldMk cId="670369781" sldId="282"/>
            <ac:spMk id="5" creationId="{AC26678B-0DB6-E4E6-87E8-4F2788F1D5DA}"/>
          </ac:spMkLst>
        </pc:spChg>
        <pc:spChg chg="add mod">
          <ac:chgData name="Wesley McFee" userId="9e469a84-f678-401e-8b6d-9ac924c02b3d" providerId="ADAL" clId="{76551DA3-F926-4BE2-8045-9303C695BF2D}" dt="2026-03-18T20:56:26.328" v="1657" actId="1038"/>
          <ac:spMkLst>
            <pc:docMk/>
            <pc:sldMk cId="670369781" sldId="282"/>
            <ac:spMk id="13" creationId="{92C48A58-4F8D-E88A-E657-D26D97AAD988}"/>
          </ac:spMkLst>
        </pc:spChg>
        <pc:spChg chg="add mod">
          <ac:chgData name="Wesley McFee" userId="9e469a84-f678-401e-8b6d-9ac924c02b3d" providerId="ADAL" clId="{76551DA3-F926-4BE2-8045-9303C695BF2D}" dt="2026-03-18T20:07:31.060" v="1057" actId="1037"/>
          <ac:spMkLst>
            <pc:docMk/>
            <pc:sldMk cId="670369781" sldId="282"/>
            <ac:spMk id="30" creationId="{B52483C5-0CEE-A89E-82E4-B1D6A19D4D6D}"/>
          </ac:spMkLst>
        </pc:spChg>
        <pc:picChg chg="add mod">
          <ac:chgData name="Wesley McFee" userId="9e469a84-f678-401e-8b6d-9ac924c02b3d" providerId="ADAL" clId="{76551DA3-F926-4BE2-8045-9303C695BF2D}" dt="2026-03-18T20:56:26.328" v="1657" actId="1038"/>
          <ac:picMkLst>
            <pc:docMk/>
            <pc:sldMk cId="670369781" sldId="282"/>
            <ac:picMk id="6" creationId="{F55288F0-0AE2-A83C-0C89-45ECEBA9C9E1}"/>
          </ac:picMkLst>
        </pc:picChg>
        <pc:picChg chg="add mod modCrop">
          <ac:chgData name="Wesley McFee" userId="9e469a84-f678-401e-8b6d-9ac924c02b3d" providerId="ADAL" clId="{76551DA3-F926-4BE2-8045-9303C695BF2D}" dt="2026-03-18T18:47:19.615" v="901" actId="1076"/>
          <ac:picMkLst>
            <pc:docMk/>
            <pc:sldMk cId="670369781" sldId="282"/>
            <ac:picMk id="21" creationId="{490B6735-8ED9-0FEE-EE75-D4CD7BD5B65E}"/>
          </ac:picMkLst>
        </pc:picChg>
        <pc:picChg chg="add mod ord modCrop">
          <ac:chgData name="Wesley McFee" userId="9e469a84-f678-401e-8b6d-9ac924c02b3d" providerId="ADAL" clId="{76551DA3-F926-4BE2-8045-9303C695BF2D}" dt="2026-03-18T18:47:29.265" v="904" actId="167"/>
          <ac:picMkLst>
            <pc:docMk/>
            <pc:sldMk cId="670369781" sldId="282"/>
            <ac:picMk id="23" creationId="{585FDC22-3B59-2C42-63A1-99C47200E193}"/>
          </ac:picMkLst>
        </pc:picChg>
        <pc:picChg chg="add mod modCrop">
          <ac:chgData name="Wesley McFee" userId="9e469a84-f678-401e-8b6d-9ac924c02b3d" providerId="ADAL" clId="{76551DA3-F926-4BE2-8045-9303C695BF2D}" dt="2026-03-18T18:46:45.540" v="896" actId="732"/>
          <ac:picMkLst>
            <pc:docMk/>
            <pc:sldMk cId="670369781" sldId="282"/>
            <ac:picMk id="25" creationId="{15BEC6F6-9513-33CD-F6DD-E1DA9FB1AF3D}"/>
          </ac:picMkLst>
        </pc:picChg>
        <pc:picChg chg="add mod">
          <ac:chgData name="Wesley McFee" userId="9e469a84-f678-401e-8b6d-9ac924c02b3d" providerId="ADAL" clId="{76551DA3-F926-4BE2-8045-9303C695BF2D}" dt="2026-03-18T19:22:23.523" v="1032" actId="1036"/>
          <ac:picMkLst>
            <pc:docMk/>
            <pc:sldMk cId="670369781" sldId="282"/>
            <ac:picMk id="29" creationId="{005943AF-AA22-084F-0BD5-8ADE4ABD040D}"/>
          </ac:picMkLst>
        </pc:picChg>
        <pc:cxnChg chg="add mod">
          <ac:chgData name="Wesley McFee" userId="9e469a84-f678-401e-8b6d-9ac924c02b3d" providerId="ADAL" clId="{76551DA3-F926-4BE2-8045-9303C695BF2D}" dt="2026-03-18T18:51:44.539" v="936" actId="1036"/>
          <ac:cxnSpMkLst>
            <pc:docMk/>
            <pc:sldMk cId="670369781" sldId="282"/>
            <ac:cxnSpMk id="15" creationId="{E38E633B-EC2B-7316-B8E4-5F2A40E01D8F}"/>
          </ac:cxnSpMkLst>
        </pc:cxnChg>
        <pc:cxnChg chg="add mod ord">
          <ac:chgData name="Wesley McFee" userId="9e469a84-f678-401e-8b6d-9ac924c02b3d" providerId="ADAL" clId="{76551DA3-F926-4BE2-8045-9303C695BF2D}" dt="2026-03-18T18:46:59.915" v="899" actId="1076"/>
          <ac:cxnSpMkLst>
            <pc:docMk/>
            <pc:sldMk cId="670369781" sldId="282"/>
            <ac:cxnSpMk id="16" creationId="{D8F422F0-1F73-6C4E-378F-ADA2CF8FE0C0}"/>
          </ac:cxnSpMkLst>
        </pc:cxnChg>
      </pc:sldChg>
      <pc:sldChg chg="addSp delSp modSp add del mod delAnim modAnim">
        <pc:chgData name="Wesley McFee" userId="9e469a84-f678-401e-8b6d-9ac924c02b3d" providerId="ADAL" clId="{76551DA3-F926-4BE2-8045-9303C695BF2D}" dt="2026-03-18T21:35:41.317" v="2021"/>
        <pc:sldMkLst>
          <pc:docMk/>
          <pc:sldMk cId="1648528794" sldId="283"/>
        </pc:sldMkLst>
        <pc:spChg chg="mod">
          <ac:chgData name="Wesley McFee" userId="9e469a84-f678-401e-8b6d-9ac924c02b3d" providerId="ADAL" clId="{76551DA3-F926-4BE2-8045-9303C695BF2D}" dt="2026-03-18T20:56:45.692" v="1666" actId="20577"/>
          <ac:spMkLst>
            <pc:docMk/>
            <pc:sldMk cId="1648528794" sldId="283"/>
            <ac:spMk id="2" creationId="{1B41EDC6-77DE-A43B-24B6-F3FE2D2A0E40}"/>
          </ac:spMkLst>
        </pc:spChg>
        <pc:spChg chg="mod">
          <ac:chgData name="Wesley McFee" userId="9e469a84-f678-401e-8b6d-9ac924c02b3d" providerId="ADAL" clId="{76551DA3-F926-4BE2-8045-9303C695BF2D}" dt="2026-03-18T20:56:49.360" v="1667" actId="20577"/>
          <ac:spMkLst>
            <pc:docMk/>
            <pc:sldMk cId="1648528794" sldId="283"/>
            <ac:spMk id="3" creationId="{EFB96709-E665-CBDE-C4DE-E57105732E43}"/>
          </ac:spMkLst>
        </pc:spChg>
        <pc:spChg chg="add mod">
          <ac:chgData name="Wesley McFee" userId="9e469a84-f678-401e-8b6d-9ac924c02b3d" providerId="ADAL" clId="{76551DA3-F926-4BE2-8045-9303C695BF2D}" dt="2026-03-18T20:58:36.346" v="1679" actId="1582"/>
          <ac:spMkLst>
            <pc:docMk/>
            <pc:sldMk cId="1648528794" sldId="283"/>
            <ac:spMk id="33" creationId="{96EEBE63-0677-DF9E-6C54-10D877B60450}"/>
          </ac:spMkLst>
        </pc:spChg>
        <pc:picChg chg="add mod modCrop">
          <ac:chgData name="Wesley McFee" userId="9e469a84-f678-401e-8b6d-9ac924c02b3d" providerId="ADAL" clId="{76551DA3-F926-4BE2-8045-9303C695BF2D}" dt="2026-03-18T20:35:51.022" v="1155" actId="1076"/>
          <ac:picMkLst>
            <pc:docMk/>
            <pc:sldMk cId="1648528794" sldId="283"/>
            <ac:picMk id="7" creationId="{E1870553-2422-4437-DC2B-D0E9008CC536}"/>
          </ac:picMkLst>
        </pc:picChg>
        <pc:picChg chg="add mod">
          <ac:chgData name="Wesley McFee" userId="9e469a84-f678-401e-8b6d-9ac924c02b3d" providerId="ADAL" clId="{76551DA3-F926-4BE2-8045-9303C695BF2D}" dt="2026-03-18T20:36:15.894" v="1178" actId="1036"/>
          <ac:picMkLst>
            <pc:docMk/>
            <pc:sldMk cId="1648528794" sldId="283"/>
            <ac:picMk id="32" creationId="{DA8C2BA2-6ED4-5C12-7EB9-5CA3971DEDFA}"/>
          </ac:picMkLst>
        </pc:picChg>
      </pc:sldChg>
      <pc:sldChg chg="delSp modSp add mod modAnim">
        <pc:chgData name="Wesley McFee" userId="9e469a84-f678-401e-8b6d-9ac924c02b3d" providerId="ADAL" clId="{76551DA3-F926-4BE2-8045-9303C695BF2D}" dt="2026-03-18T21:22:09.985" v="1940" actId="20577"/>
        <pc:sldMkLst>
          <pc:docMk/>
          <pc:sldMk cId="2817537851" sldId="284"/>
        </pc:sldMkLst>
        <pc:spChg chg="mod">
          <ac:chgData name="Wesley McFee" userId="9e469a84-f678-401e-8b6d-9ac924c02b3d" providerId="ADAL" clId="{76551DA3-F926-4BE2-8045-9303C695BF2D}" dt="2026-03-18T20:59:04.981" v="1684" actId="20577"/>
          <ac:spMkLst>
            <pc:docMk/>
            <pc:sldMk cId="2817537851" sldId="284"/>
            <ac:spMk id="2" creationId="{8E124A5A-DBE2-F2B2-FB28-3B43359EBA1E}"/>
          </ac:spMkLst>
        </pc:spChg>
        <pc:spChg chg="mod">
          <ac:chgData name="Wesley McFee" userId="9e469a84-f678-401e-8b6d-9ac924c02b3d" providerId="ADAL" clId="{76551DA3-F926-4BE2-8045-9303C695BF2D}" dt="2026-03-18T20:41:21.929" v="1320" actId="20577"/>
          <ac:spMkLst>
            <pc:docMk/>
            <pc:sldMk cId="2817537851" sldId="284"/>
            <ac:spMk id="3" creationId="{23E7EEA0-D0D2-762B-EEA3-EC2FD63B7C19}"/>
          </ac:spMkLst>
        </pc:spChg>
        <pc:spChg chg="mod">
          <ac:chgData name="Wesley McFee" userId="9e469a84-f678-401e-8b6d-9ac924c02b3d" providerId="ADAL" clId="{76551DA3-F926-4BE2-8045-9303C695BF2D}" dt="2026-03-18T21:22:09.985" v="1940" actId="20577"/>
          <ac:spMkLst>
            <pc:docMk/>
            <pc:sldMk cId="2817537851" sldId="284"/>
            <ac:spMk id="5" creationId="{6CAAD2F3-7D71-D457-058A-4ADF093DBD1F}"/>
          </ac:spMkLst>
        </pc:spChg>
      </pc:sldChg>
    </pc:docChg>
  </pc:docChgLst>
  <pc:docChgLst>
    <pc:chgData name="Wesley McFee" userId="S::wmcfee@ipro.org::9e469a84-f678-401e-8b6d-9ac924c02b3d" providerId="AD" clId="Web-{BE672E85-6F38-8C31-26CC-36AA01305F40}"/>
    <pc:docChg chg="addSld modSld sldOrd">
      <pc:chgData name="Wesley McFee" userId="S::wmcfee@ipro.org::9e469a84-f678-401e-8b6d-9ac924c02b3d" providerId="AD" clId="Web-{BE672E85-6F38-8C31-26CC-36AA01305F40}" dt="2026-03-19T17:28:39.023" v="44"/>
      <pc:docMkLst>
        <pc:docMk/>
      </pc:docMkLst>
      <pc:sldChg chg="modSp">
        <pc:chgData name="Wesley McFee" userId="S::wmcfee@ipro.org::9e469a84-f678-401e-8b6d-9ac924c02b3d" providerId="AD" clId="Web-{BE672E85-6F38-8C31-26CC-36AA01305F40}" dt="2026-03-19T17:24:20.704" v="11" actId="20577"/>
        <pc:sldMkLst>
          <pc:docMk/>
          <pc:sldMk cId="2817537851" sldId="284"/>
        </pc:sldMkLst>
        <pc:spChg chg="mod">
          <ac:chgData name="Wesley McFee" userId="S::wmcfee@ipro.org::9e469a84-f678-401e-8b6d-9ac924c02b3d" providerId="AD" clId="Web-{BE672E85-6F38-8C31-26CC-36AA01305F40}" dt="2026-03-19T17:24:20.704" v="11" actId="20577"/>
          <ac:spMkLst>
            <pc:docMk/>
            <pc:sldMk cId="2817537851" sldId="284"/>
            <ac:spMk id="2" creationId="{8E124A5A-DBE2-F2B2-FB28-3B43359EBA1E}"/>
          </ac:spMkLst>
        </pc:spChg>
      </pc:sldChg>
      <pc:sldChg chg="addSp delSp modSp add ord replId delAnim">
        <pc:chgData name="Wesley McFee" userId="S::wmcfee@ipro.org::9e469a84-f678-401e-8b6d-9ac924c02b3d" providerId="AD" clId="Web-{BE672E85-6F38-8C31-26CC-36AA01305F40}" dt="2026-03-19T17:28:39.023" v="44"/>
        <pc:sldMkLst>
          <pc:docMk/>
          <pc:sldMk cId="1633470362" sldId="285"/>
        </pc:sldMkLst>
        <pc:spChg chg="mod">
          <ac:chgData name="Wesley McFee" userId="S::wmcfee@ipro.org::9e469a84-f678-401e-8b6d-9ac924c02b3d" providerId="AD" clId="Web-{BE672E85-6F38-8C31-26CC-36AA01305F40}" dt="2026-03-19T17:24:41.986" v="18" actId="20577"/>
          <ac:spMkLst>
            <pc:docMk/>
            <pc:sldMk cId="1633470362" sldId="285"/>
            <ac:spMk id="2" creationId="{A2B50E02-5B91-9059-7E94-8844E14164B1}"/>
          </ac:spMkLst>
        </pc:spChg>
        <pc:spChg chg="mod">
          <ac:chgData name="Wesley McFee" userId="S::wmcfee@ipro.org::9e469a84-f678-401e-8b6d-9ac924c02b3d" providerId="AD" clId="Web-{BE672E85-6F38-8C31-26CC-36AA01305F40}" dt="2026-03-19T17:26:16.364" v="28" actId="1076"/>
          <ac:spMkLst>
            <pc:docMk/>
            <pc:sldMk cId="1633470362" sldId="285"/>
            <ac:spMk id="33" creationId="{AD700F0C-C964-3039-93F4-DD3E3C76CBF3}"/>
          </ac:spMkLst>
        </pc:spChg>
        <pc:picChg chg="add mod modCrop">
          <ac:chgData name="Wesley McFee" userId="S::wmcfee@ipro.org::9e469a84-f678-401e-8b6d-9ac924c02b3d" providerId="AD" clId="Web-{BE672E85-6F38-8C31-26CC-36AA01305F40}" dt="2026-03-19T17:28:28.710" v="42"/>
          <ac:picMkLst>
            <pc:docMk/>
            <pc:sldMk cId="1633470362" sldId="285"/>
            <ac:picMk id="4" creationId="{CBA6C3A6-DF92-AC48-BD9D-AB0D8730B8C5}"/>
          </ac:picMkLst>
        </pc:picChg>
        <pc:picChg chg="add mod modCrop">
          <ac:chgData name="Wesley McFee" userId="S::wmcfee@ipro.org::9e469a84-f678-401e-8b6d-9ac924c02b3d" providerId="AD" clId="Web-{BE672E85-6F38-8C31-26CC-36AA01305F40}" dt="2026-03-19T17:28:39.023" v="44"/>
          <ac:picMkLst>
            <pc:docMk/>
            <pc:sldMk cId="1633470362" sldId="285"/>
            <ac:picMk id="5" creationId="{D224CF42-0AEB-792F-8318-CD3F9167C003}"/>
          </ac:picMkLst>
        </pc:picChg>
        <pc:picChg chg="mod">
          <ac:chgData name="Wesley McFee" userId="S::wmcfee@ipro.org::9e469a84-f678-401e-8b6d-9ac924c02b3d" providerId="AD" clId="Web-{BE672E85-6F38-8C31-26CC-36AA01305F40}" dt="2026-03-19T17:25:46.285" v="23" actId="1076"/>
          <ac:picMkLst>
            <pc:docMk/>
            <pc:sldMk cId="1633470362" sldId="285"/>
            <ac:picMk id="7" creationId="{A584CE1E-2723-CB1D-5C1E-FB7053E05F68}"/>
          </ac:picMkLst>
        </pc:picChg>
      </pc:sldChg>
    </pc:docChg>
  </pc:docChgLst>
  <pc:docChgLst>
    <pc:chgData name="Wesley McFee" userId="9e469a84-f678-401e-8b6d-9ac924c02b3d" providerId="ADAL" clId="{A7842F11-CB6F-4BDA-B80A-4A655D17785D}"/>
    <pc:docChg chg="undo custSel modSld">
      <pc:chgData name="Wesley McFee" userId="9e469a84-f678-401e-8b6d-9ac924c02b3d" providerId="ADAL" clId="{A7842F11-CB6F-4BDA-B80A-4A655D17785D}" dt="2026-03-19T19:04:42.278" v="289" actId="403"/>
      <pc:docMkLst>
        <pc:docMk/>
      </pc:docMkLst>
      <pc:sldChg chg="addSp delSp modSp mod">
        <pc:chgData name="Wesley McFee" userId="9e469a84-f678-401e-8b6d-9ac924c02b3d" providerId="ADAL" clId="{A7842F11-CB6F-4BDA-B80A-4A655D17785D}" dt="2026-03-19T19:04:42.278" v="289" actId="403"/>
        <pc:sldMkLst>
          <pc:docMk/>
          <pc:sldMk cId="2982321757" sldId="256"/>
        </pc:sldMkLst>
        <pc:spChg chg="mod">
          <ac:chgData name="Wesley McFee" userId="9e469a84-f678-401e-8b6d-9ac924c02b3d" providerId="ADAL" clId="{A7842F11-CB6F-4BDA-B80A-4A655D17785D}" dt="2026-03-19T19:04:42.278" v="289" actId="403"/>
          <ac:spMkLst>
            <pc:docMk/>
            <pc:sldMk cId="2982321757" sldId="256"/>
            <ac:spMk id="4" creationId="{00000000-0000-0000-0000-000000000000}"/>
          </ac:spMkLst>
        </pc:spChg>
      </pc:sldChg>
      <pc:sldChg chg="modSp mod">
        <pc:chgData name="Wesley McFee" userId="9e469a84-f678-401e-8b6d-9ac924c02b3d" providerId="ADAL" clId="{A7842F11-CB6F-4BDA-B80A-4A655D17785D}" dt="2026-03-19T18:48:17.066" v="251" actId="1076"/>
        <pc:sldMkLst>
          <pc:docMk/>
          <pc:sldMk cId="1122960157" sldId="263"/>
        </pc:sldMkLst>
        <pc:spChg chg="mod">
          <ac:chgData name="Wesley McFee" userId="9e469a84-f678-401e-8b6d-9ac924c02b3d" providerId="ADAL" clId="{A7842F11-CB6F-4BDA-B80A-4A655D17785D}" dt="2026-03-19T18:48:17.066" v="251" actId="1076"/>
          <ac:spMkLst>
            <pc:docMk/>
            <pc:sldMk cId="1122960157" sldId="263"/>
            <ac:spMk id="2" creationId="{00000000-0000-0000-0000-000000000000}"/>
          </ac:spMkLst>
        </pc:spChg>
      </pc:sldChg>
      <pc:sldChg chg="modAnim">
        <pc:chgData name="Wesley McFee" userId="9e469a84-f678-401e-8b6d-9ac924c02b3d" providerId="ADAL" clId="{A7842F11-CB6F-4BDA-B80A-4A655D17785D}" dt="2026-03-19T18:44:43.827" v="248"/>
        <pc:sldMkLst>
          <pc:docMk/>
          <pc:sldMk cId="1916406528" sldId="269"/>
        </pc:sldMkLst>
      </pc:sldChg>
      <pc:sldChg chg="modAnim">
        <pc:chgData name="Wesley McFee" userId="9e469a84-f678-401e-8b6d-9ac924c02b3d" providerId="ADAL" clId="{A7842F11-CB6F-4BDA-B80A-4A655D17785D}" dt="2026-03-19T18:44:58.988" v="249"/>
        <pc:sldMkLst>
          <pc:docMk/>
          <pc:sldMk cId="2817537851" sldId="284"/>
        </pc:sldMkLst>
      </pc:sldChg>
      <pc:sldChg chg="addSp modSp mod addAnim delAnim modAnim">
        <pc:chgData name="Wesley McFee" userId="9e469a84-f678-401e-8b6d-9ac924c02b3d" providerId="ADAL" clId="{A7842F11-CB6F-4BDA-B80A-4A655D17785D}" dt="2026-03-19T18:33:55.642" v="247"/>
        <pc:sldMkLst>
          <pc:docMk/>
          <pc:sldMk cId="1633470362" sldId="285"/>
        </pc:sldMkLst>
        <pc:spChg chg="add mod">
          <ac:chgData name="Wesley McFee" userId="9e469a84-f678-401e-8b6d-9ac924c02b3d" providerId="ADAL" clId="{A7842F11-CB6F-4BDA-B80A-4A655D17785D}" dt="2026-03-19T18:19:16.839" v="29" actId="1035"/>
          <ac:spMkLst>
            <pc:docMk/>
            <pc:sldMk cId="1633470362" sldId="285"/>
            <ac:spMk id="8" creationId="{1FC328C9-42F7-B316-F7B4-DA6BBC9091AD}"/>
          </ac:spMkLst>
        </pc:spChg>
        <pc:spChg chg="add mod">
          <ac:chgData name="Wesley McFee" userId="9e469a84-f678-401e-8b6d-9ac924c02b3d" providerId="ADAL" clId="{A7842F11-CB6F-4BDA-B80A-4A655D17785D}" dt="2026-03-19T18:29:44.389" v="239" actId="14100"/>
          <ac:spMkLst>
            <pc:docMk/>
            <pc:sldMk cId="1633470362" sldId="285"/>
            <ac:spMk id="9" creationId="{7537DE0E-4551-EE7B-DBAB-0B932B0535BF}"/>
          </ac:spMkLst>
        </pc:spChg>
        <pc:spChg chg="mod">
          <ac:chgData name="Wesley McFee" userId="9e469a84-f678-401e-8b6d-9ac924c02b3d" providerId="ADAL" clId="{A7842F11-CB6F-4BDA-B80A-4A655D17785D}" dt="2026-03-19T17:30:57.168" v="17" actId="1038"/>
          <ac:spMkLst>
            <pc:docMk/>
            <pc:sldMk cId="1633470362" sldId="285"/>
            <ac:spMk id="33" creationId="{AD700F0C-C964-3039-93F4-DD3E3C76CBF3}"/>
          </ac:spMkLst>
        </pc:spChg>
        <pc:grpChg chg="add mod">
          <ac:chgData name="Wesley McFee" userId="9e469a84-f678-401e-8b6d-9ac924c02b3d" providerId="ADAL" clId="{A7842F11-CB6F-4BDA-B80A-4A655D17785D}" dt="2026-03-19T17:30:36.180" v="4" actId="1076"/>
          <ac:grpSpMkLst>
            <pc:docMk/>
            <pc:sldMk cId="1633470362" sldId="285"/>
            <ac:grpSpMk id="6" creationId="{B4FCE4A2-31D8-C2D1-EFD7-043C29A4E6F5}"/>
          </ac:grpSpMkLst>
        </pc:grpChg>
        <pc:picChg chg="mod modCrop">
          <ac:chgData name="Wesley McFee" userId="9e469a84-f678-401e-8b6d-9ac924c02b3d" providerId="ADAL" clId="{A7842F11-CB6F-4BDA-B80A-4A655D17785D}" dt="2026-03-19T17:29:56.297" v="1" actId="732"/>
          <ac:picMkLst>
            <pc:docMk/>
            <pc:sldMk cId="1633470362" sldId="285"/>
            <ac:picMk id="4" creationId="{CBA6C3A6-DF92-AC48-BD9D-AB0D8730B8C5}"/>
          </ac:picMkLst>
        </pc:picChg>
        <pc:picChg chg="mod">
          <ac:chgData name="Wesley McFee" userId="9e469a84-f678-401e-8b6d-9ac924c02b3d" providerId="ADAL" clId="{A7842F11-CB6F-4BDA-B80A-4A655D17785D}" dt="2026-03-19T17:29:33.361" v="0" actId="164"/>
          <ac:picMkLst>
            <pc:docMk/>
            <pc:sldMk cId="1633470362" sldId="285"/>
            <ac:picMk id="5" creationId="{D224CF42-0AEB-792F-8318-CD3F9167C003}"/>
          </ac:picMkLst>
        </pc:picChg>
        <pc:picChg chg="mod">
          <ac:chgData name="Wesley McFee" userId="9e469a84-f678-401e-8b6d-9ac924c02b3d" providerId="ADAL" clId="{A7842F11-CB6F-4BDA-B80A-4A655D17785D}" dt="2026-03-19T17:30:48.417" v="7" actId="1076"/>
          <ac:picMkLst>
            <pc:docMk/>
            <pc:sldMk cId="1633470362" sldId="285"/>
            <ac:picMk id="7" creationId="{A584CE1E-2723-CB1D-5C1E-FB7053E05F68}"/>
          </ac:picMkLst>
        </pc:picChg>
        <pc:cxnChg chg="add mod">
          <ac:chgData name="Wesley McFee" userId="9e469a84-f678-401e-8b6d-9ac924c02b3d" providerId="ADAL" clId="{A7842F11-CB6F-4BDA-B80A-4A655D17785D}" dt="2026-03-19T18:30:09.737" v="243" actId="14100"/>
          <ac:cxnSpMkLst>
            <pc:docMk/>
            <pc:sldMk cId="1633470362" sldId="285"/>
            <ac:cxnSpMk id="11" creationId="{5EF487A3-B64F-E271-36BD-FF48110E01A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587362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4400" y="685800"/>
            <a:ext cx="502920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739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771525" y="3097213"/>
            <a:ext cx="8169275" cy="1511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4200" baseline="0">
                <a:solidFill>
                  <a:srgbClr val="4C9CD7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IPRO ESRD Branded Presentation Template 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771524" y="5806492"/>
            <a:ext cx="8169275" cy="48347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2800" baseline="0">
                <a:solidFill>
                  <a:srgbClr val="57598C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62067424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757787" y="726889"/>
            <a:ext cx="5735378" cy="4460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3140" b="1" baseline="0">
                <a:solidFill>
                  <a:srgbClr val="585A8D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Standard Slide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57787" y="1210232"/>
            <a:ext cx="7998286" cy="4460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3140" b="0" baseline="0">
                <a:solidFill>
                  <a:srgbClr val="35BBA0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Includes Subhead if applicable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757786" y="2037556"/>
            <a:ext cx="8618187" cy="4460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2000" b="1" baseline="0">
                <a:solidFill>
                  <a:schemeClr val="tx1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Arial bold for lead copy – Use Blue for call-out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757786" y="2537566"/>
            <a:ext cx="8618187" cy="35030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18288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b="0" baseline="0">
                <a:solidFill>
                  <a:schemeClr val="tx1"/>
                </a:solidFill>
                <a:latin typeface="+mj-lt"/>
              </a:defRPr>
            </a:lvl1pPr>
            <a:lvl2pPr marL="7874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Bullet points and body in standard Arial, IPRO purple or black only.</a:t>
            </a:r>
          </a:p>
          <a:p>
            <a:pPr lvl="0"/>
            <a:r>
              <a:rPr lang="en-US" dirty="0"/>
              <a:t>Keep points brief and punctuation consistent:</a:t>
            </a:r>
          </a:p>
          <a:p>
            <a:pPr lvl="1"/>
            <a:r>
              <a:rPr lang="en-US" dirty="0"/>
              <a:t>Periods should be used either on all points.</a:t>
            </a:r>
          </a:p>
          <a:p>
            <a:pPr lvl="1"/>
            <a:r>
              <a:rPr lang="en-US" dirty="0"/>
              <a:t>Or on none.</a:t>
            </a:r>
          </a:p>
          <a:p>
            <a:pPr lvl="0"/>
            <a:r>
              <a:rPr lang="en-US" dirty="0"/>
              <a:t>Minimum text size is 16pt, and 20pt text is preferred.</a:t>
            </a:r>
          </a:p>
        </p:txBody>
      </p:sp>
    </p:spTree>
    <p:extLst>
      <p:ext uri="{BB962C8B-B14F-4D97-AF65-F5344CB8AC3E}">
        <p14:creationId xmlns:p14="http://schemas.microsoft.com/office/powerpoint/2010/main" val="230927776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umn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57787" y="726889"/>
            <a:ext cx="5735378" cy="4460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3140" b="1" baseline="0">
                <a:solidFill>
                  <a:srgbClr val="585A8D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2-Column Slide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757787" y="1210232"/>
            <a:ext cx="7998286" cy="4460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3140" b="0" baseline="0">
                <a:solidFill>
                  <a:srgbClr val="33BB9D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Includes Subhead if applicable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757786" y="2037556"/>
            <a:ext cx="8618187" cy="4460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2000" b="1" baseline="0">
                <a:solidFill>
                  <a:schemeClr val="tx1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Shorter, list-format items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757787" y="2537566"/>
            <a:ext cx="4388774" cy="35030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 baseline="0">
                <a:solidFill>
                  <a:schemeClr val="tx1"/>
                </a:solidFill>
                <a:latin typeface="+mj-lt"/>
              </a:defRPr>
            </a:lvl1pPr>
            <a:lvl2pPr marL="7874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Avoid longer lines that become difficult to read</a:t>
            </a:r>
          </a:p>
          <a:p>
            <a:pPr lvl="0"/>
            <a:r>
              <a:rPr lang="en-US" dirty="0"/>
              <a:t>Keep to simple, bulleted info:</a:t>
            </a:r>
          </a:p>
          <a:p>
            <a:pPr lvl="1"/>
            <a:r>
              <a:rPr lang="en-US" dirty="0"/>
              <a:t>Key points</a:t>
            </a:r>
          </a:p>
          <a:p>
            <a:pPr lvl="1"/>
            <a:r>
              <a:rPr lang="en-US" dirty="0"/>
              <a:t>Pillars</a:t>
            </a:r>
          </a:p>
          <a:p>
            <a:pPr lvl="1"/>
            <a:r>
              <a:rPr lang="en-US" dirty="0"/>
              <a:t>Takeaways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5146561" y="2537566"/>
            <a:ext cx="4388774" cy="35030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 b="0" baseline="0">
                <a:solidFill>
                  <a:schemeClr val="tx1"/>
                </a:solidFill>
                <a:latin typeface="+mj-lt"/>
              </a:defRPr>
            </a:lvl1pPr>
            <a:lvl2pPr marL="787400" indent="-342900">
              <a:spcBef>
                <a:spcPts val="0"/>
              </a:spcBef>
              <a:buFont typeface="Arial" panose="020B0604020202020204" pitchFamily="34" charset="0"/>
              <a:buChar char="•"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Make sure space is equally balanced</a:t>
            </a:r>
          </a:p>
          <a:p>
            <a:pPr lvl="0"/>
            <a:r>
              <a:rPr lang="en-US" dirty="0"/>
              <a:t>Between bullets and left and right</a:t>
            </a:r>
          </a:p>
        </p:txBody>
      </p:sp>
    </p:spTree>
    <p:extLst>
      <p:ext uri="{BB962C8B-B14F-4D97-AF65-F5344CB8AC3E}">
        <p14:creationId xmlns:p14="http://schemas.microsoft.com/office/powerpoint/2010/main" val="41302905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Im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"/>
          <p:cNvSpPr txBox="1">
            <a:spLocks/>
          </p:cNvSpPr>
          <p:nvPr userDrawn="1"/>
        </p:nvSpPr>
        <p:spPr>
          <a:xfrm>
            <a:off x="4907076" y="6353651"/>
            <a:ext cx="239485" cy="232486"/>
          </a:xfrm>
          <a:prstGeom prst="rect">
            <a:avLst/>
          </a:prstGeom>
          <a:ln w="3175">
            <a:miter lim="400000"/>
          </a:ln>
        </p:spPr>
        <p:txBody>
          <a:bodyPr wrap="none" lIns="35718" tIns="35718" rIns="35718" bIns="35718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marR="0" indent="2286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57787" y="726889"/>
            <a:ext cx="5735378" cy="4460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3140" b="1" baseline="0">
                <a:solidFill>
                  <a:srgbClr val="585A8D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Slide With Image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757786" y="1854677"/>
            <a:ext cx="4388775" cy="3232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2000" b="1" baseline="0">
                <a:solidFill>
                  <a:schemeClr val="tx1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Minimum size is still 16pt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757787" y="2354685"/>
            <a:ext cx="4388774" cy="38222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 baseline="0">
                <a:solidFill>
                  <a:schemeClr val="tx1"/>
                </a:solidFill>
                <a:latin typeface="+mj-lt"/>
              </a:defRPr>
            </a:lvl1pPr>
            <a:lvl2pPr marL="787400" indent="-342900"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Strive for photos with real people, consistent with our work.</a:t>
            </a:r>
          </a:p>
          <a:p>
            <a:pPr lvl="0"/>
            <a:r>
              <a:rPr lang="en-US" dirty="0"/>
              <a:t>Avoid clip art or off brand graphics.</a:t>
            </a:r>
          </a:p>
          <a:p>
            <a:pPr lvl="0"/>
            <a:r>
              <a:rPr lang="en-US" dirty="0"/>
              <a:t>Look out for pixelated or low-res images.</a:t>
            </a:r>
          </a:p>
          <a:p>
            <a:pPr lvl="0"/>
            <a:r>
              <a:rPr lang="en-US" dirty="0"/>
              <a:t>Never stretch or distort images: use the crop tool and hold shift when resizing.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5237272" y="1854200"/>
            <a:ext cx="4206875" cy="43227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96917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Char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Slide Number"/>
          <p:cNvSpPr txBox="1">
            <a:spLocks/>
          </p:cNvSpPr>
          <p:nvPr userDrawn="1"/>
        </p:nvSpPr>
        <p:spPr>
          <a:xfrm>
            <a:off x="4907076" y="6353651"/>
            <a:ext cx="239485" cy="232486"/>
          </a:xfrm>
          <a:prstGeom prst="rect">
            <a:avLst/>
          </a:prstGeom>
          <a:ln w="3175">
            <a:miter lim="400000"/>
          </a:ln>
        </p:spPr>
        <p:txBody>
          <a:bodyPr wrap="none" lIns="35718" tIns="35718" rIns="35718" bIns="35718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marR="0" indent="2286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57787" y="726889"/>
            <a:ext cx="5735378" cy="4460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3140" b="1" baseline="0">
                <a:solidFill>
                  <a:srgbClr val="585A8D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Slide With Chart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757787" y="1854201"/>
            <a:ext cx="4388774" cy="4322688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b="0" baseline="0">
                <a:solidFill>
                  <a:schemeClr val="tx1"/>
                </a:solidFill>
                <a:latin typeface="+mj-lt"/>
              </a:defRPr>
            </a:lvl1pPr>
            <a:lvl2pPr marL="787400" indent="-342900">
              <a:spcBef>
                <a:spcPts val="0"/>
              </a:spcBef>
              <a:buFont typeface="Arial" panose="020B0604020202020204" pitchFamily="34" charset="0"/>
              <a:buChar char="•"/>
              <a:defRPr sz="1600"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Keep to IPRO brand colors, top line in template palette.</a:t>
            </a:r>
          </a:p>
          <a:p>
            <a:pPr lvl="0"/>
            <a:r>
              <a:rPr lang="en-US" dirty="0"/>
              <a:t>Do not use bezel or shadow in charts.</a:t>
            </a:r>
          </a:p>
        </p:txBody>
      </p:sp>
      <p:sp>
        <p:nvSpPr>
          <p:cNvPr id="13" name="Chart Placeholder 2"/>
          <p:cNvSpPr>
            <a:spLocks noGrp="1"/>
          </p:cNvSpPr>
          <p:nvPr>
            <p:ph type="chart" sz="quarter" idx="23"/>
          </p:nvPr>
        </p:nvSpPr>
        <p:spPr>
          <a:xfrm>
            <a:off x="5237273" y="1854199"/>
            <a:ext cx="4206874" cy="4322689"/>
          </a:xfrm>
          <a:prstGeom prst="rect">
            <a:avLst/>
          </a:prstGeo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0464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57787" y="1868072"/>
            <a:ext cx="4008177" cy="22415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4400" b="1" baseline="0">
                <a:solidFill>
                  <a:schemeClr val="bg1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Title/Chapter: Key headline info here only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757787" y="4463172"/>
            <a:ext cx="7548944" cy="5642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400" b="1" baseline="0">
                <a:solidFill>
                  <a:schemeClr val="bg1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 Space Available as Applicable</a:t>
            </a:r>
          </a:p>
        </p:txBody>
      </p:sp>
    </p:spTree>
    <p:extLst>
      <p:ext uri="{BB962C8B-B14F-4D97-AF65-F5344CB8AC3E}">
        <p14:creationId xmlns:p14="http://schemas.microsoft.com/office/powerpoint/2010/main" val="354717617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 chap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57787" y="1868072"/>
            <a:ext cx="4839449" cy="22415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4400" b="1" baseline="0">
                <a:solidFill>
                  <a:schemeClr val="bg1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Alt Chapter: </a:t>
            </a:r>
            <a:br>
              <a:rPr lang="en-US" dirty="0"/>
            </a:br>
            <a:r>
              <a:rPr lang="en-US" dirty="0"/>
              <a:t>Blue for highlight / call out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757787" y="4463172"/>
            <a:ext cx="7548944" cy="5642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400" b="1" baseline="0">
                <a:solidFill>
                  <a:schemeClr val="bg1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 Space Available as Applicable</a:t>
            </a:r>
          </a:p>
        </p:txBody>
      </p:sp>
    </p:spTree>
    <p:extLst>
      <p:ext uri="{BB962C8B-B14F-4D97-AF65-F5344CB8AC3E}">
        <p14:creationId xmlns:p14="http://schemas.microsoft.com/office/powerpoint/2010/main" val="412857761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784025" y="3955677"/>
            <a:ext cx="5550513" cy="144626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200" b="1" baseline="0">
                <a:solidFill>
                  <a:schemeClr val="bg1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As Applicable</a:t>
            </a:r>
          </a:p>
          <a:p>
            <a:pPr lvl="0"/>
            <a:r>
              <a:rPr lang="en-US" dirty="0"/>
              <a:t>Your personal or local</a:t>
            </a:r>
          </a:p>
          <a:p>
            <a:pPr lvl="0"/>
            <a:r>
              <a:rPr lang="en-US" dirty="0"/>
              <a:t>Contact info here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758626" y="2040349"/>
            <a:ext cx="3072091" cy="157422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4000" b="1" baseline="0">
                <a:solidFill>
                  <a:schemeClr val="bg1"/>
                </a:solidFill>
                <a:latin typeface="+mj-lt"/>
              </a:defRPr>
            </a:lvl1pPr>
            <a:lvl2pPr marL="444500" indent="0">
              <a:buFontTx/>
              <a:buNone/>
              <a:defRPr/>
            </a:lvl2pPr>
            <a:lvl3pPr marL="889000" indent="0">
              <a:buFontTx/>
              <a:buNone/>
              <a:defRPr/>
            </a:lvl3pPr>
            <a:lvl4pPr marL="1333500" indent="0">
              <a:buFontTx/>
              <a:buNone/>
              <a:defRPr/>
            </a:lvl4pPr>
            <a:lvl5pPr marL="1778000" indent="0">
              <a:buFontTx/>
              <a:buNone/>
              <a:defRPr/>
            </a:lvl5pPr>
          </a:lstStyle>
          <a:p>
            <a:pPr lvl="0"/>
            <a:r>
              <a:rPr lang="en-US" dirty="0"/>
              <a:t>Thank You Space</a:t>
            </a:r>
          </a:p>
        </p:txBody>
      </p:sp>
    </p:spTree>
    <p:extLst>
      <p:ext uri="{BB962C8B-B14F-4D97-AF65-F5344CB8AC3E}">
        <p14:creationId xmlns:p14="http://schemas.microsoft.com/office/powerpoint/2010/main" val="53415731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907076" y="6536531"/>
            <a:ext cx="239485" cy="232486"/>
          </a:xfrm>
          <a:prstGeom prst="rect">
            <a:avLst/>
          </a:prstGeom>
          <a:ln w="3175">
            <a:miter lim="400000"/>
          </a:ln>
        </p:spPr>
        <p:txBody>
          <a:bodyPr wrap="none" lIns="35718" tIns="35718" rIns="35718" bIns="35718">
            <a:spAutoFit/>
          </a:bodyPr>
          <a:lstStyle>
            <a:lvl1pPr>
              <a:defRPr sz="11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719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transition spd="med"/>
  <p:txStyles>
    <p:titleStyle>
      <a:lvl1pPr marL="0" marR="0" indent="0" algn="l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57598C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228600" algn="l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57598C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457200" algn="l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57598C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685800" algn="l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57598C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914400" algn="l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57598C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1143000" algn="l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57598C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1371600" algn="l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57598C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600200" algn="l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57598C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l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ln>
            <a:noFill/>
          </a:ln>
          <a:solidFill>
            <a:srgbClr val="57598C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05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750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194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639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083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528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972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417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3861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sz="2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US" b="1" dirty="0"/>
              <a:t>Alex 1.6</a:t>
            </a:r>
          </a:p>
          <a:p>
            <a:pPr algn="ctr"/>
            <a:r>
              <a:rPr lang="en-US" sz="2800" dirty="0"/>
              <a:t>Overview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44562" y="5806493"/>
            <a:ext cx="8169275" cy="88005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 </a:t>
            </a:r>
            <a:r>
              <a:rPr lang="en-US" i="1" dirty="0"/>
              <a:t>IDR Team Training</a:t>
            </a:r>
          </a:p>
          <a:p>
            <a:pPr algn="ctr"/>
            <a:r>
              <a:rPr lang="en-US" sz="1600" i="1" dirty="0">
                <a:solidFill>
                  <a:schemeClr val="bg1">
                    <a:lumMod val="50000"/>
                  </a:schemeClr>
                </a:solidFill>
              </a:rPr>
              <a:t>Wes McFee</a:t>
            </a:r>
            <a:r>
              <a:rPr lang="en-US" sz="1400" i="1" dirty="0">
                <a:solidFill>
                  <a:schemeClr val="bg1">
                    <a:lumMod val="50000"/>
                  </a:schemeClr>
                </a:solidFill>
              </a:rPr>
              <a:t>, Principal Scientist – AI/ML &amp; Scott Rader, Director of Digital Health</a:t>
            </a:r>
          </a:p>
          <a:p>
            <a:pPr algn="ctr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8232175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Alex 1.6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757786" y="1409195"/>
            <a:ext cx="7998286" cy="446063"/>
          </a:xfrm>
        </p:spPr>
        <p:txBody>
          <a:bodyPr>
            <a:noAutofit/>
          </a:bodyPr>
          <a:lstStyle/>
          <a:p>
            <a:r>
              <a:rPr lang="en-US" sz="2800" i="1" dirty="0"/>
              <a:t>What is it?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57786" y="1992429"/>
            <a:ext cx="8618187" cy="4048153"/>
          </a:xfrm>
        </p:spPr>
        <p:txBody>
          <a:bodyPr lIns="75438" tIns="37719" rIns="75438" bIns="37719" anchor="t">
            <a:normAutofit/>
          </a:bodyPr>
          <a:lstStyle/>
          <a:p>
            <a:pPr marL="288925" lvl="0" indent="-288925"/>
            <a:r>
              <a:rPr lang="en-US" sz="1800" b="0" i="0" dirty="0">
                <a:solidFill>
                  <a:srgbClr val="111111"/>
                </a:solidFill>
                <a:effectLst/>
              </a:rPr>
              <a:t>Alex 1.6 is a custom-built AI assistant built in Copilot by IPRO’s AI team.</a:t>
            </a:r>
          </a:p>
          <a:p>
            <a:pPr marL="288925" lvl="0" indent="-288925"/>
            <a:r>
              <a:rPr lang="en-US" sz="1800" dirty="0">
                <a:solidFill>
                  <a:srgbClr val="111111"/>
                </a:solidFill>
              </a:rPr>
              <a:t>Designed to support IDR rules and workflows.</a:t>
            </a:r>
          </a:p>
          <a:p>
            <a:pPr marL="288925" lvl="0" indent="-288925"/>
            <a:r>
              <a:rPr lang="en-US" sz="1800" dirty="0">
                <a:solidFill>
                  <a:srgbClr val="111111"/>
                </a:solidFill>
              </a:rPr>
              <a:t>Alex was trained on key reference documentation from CMS.</a:t>
            </a:r>
          </a:p>
          <a:p>
            <a:pPr marL="288925" lvl="0" indent="-288925"/>
            <a:r>
              <a:rPr lang="en-US" sz="1800" b="0" i="0" dirty="0">
                <a:solidFill>
                  <a:srgbClr val="111111"/>
                </a:solidFill>
                <a:effectLst/>
              </a:rPr>
              <a:t>Role-aware support: it tailors answers for Claims Specialists, Nurse Arbitrators, and Supervisors if you tell it what your role is.</a:t>
            </a:r>
          </a:p>
          <a:p>
            <a:pPr marL="288925" lvl="0" indent="-288925"/>
            <a:r>
              <a:rPr lang="en-US" sz="1800" dirty="0">
                <a:solidFill>
                  <a:srgbClr val="111111"/>
                </a:solidFill>
              </a:rPr>
              <a:t>By design, Alex 1.6 never predicts outcomes or gives legal advice.</a:t>
            </a:r>
          </a:p>
          <a:p>
            <a:pPr marL="0" lvl="0" indent="0">
              <a:buNone/>
            </a:pPr>
            <a:endParaRPr lang="en-US" sz="1800" b="0" i="0" dirty="0">
              <a:solidFill>
                <a:srgbClr val="111111"/>
              </a:solidFill>
              <a:effectLst/>
            </a:endParaRPr>
          </a:p>
          <a:p>
            <a:pPr marL="288925" lvl="0" indent="-288925"/>
            <a:endParaRPr lang="en-US" sz="2000" b="0" i="0" dirty="0">
              <a:solidFill>
                <a:srgbClr val="11111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164065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87C21-3728-7425-D33D-F146B3DA6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585FDC22-3B59-2C42-63A1-99C47200E1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66" t="2003"/>
          <a:stretch>
            <a:fillRect/>
          </a:stretch>
        </p:blipFill>
        <p:spPr>
          <a:xfrm>
            <a:off x="6842334" y="3277302"/>
            <a:ext cx="2779396" cy="2880474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4124E3C-A361-C48D-5E61-4DC78C39E9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Accessing Alex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71C9F-485B-3DB7-6F6D-33AEE6702A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7786" y="1409195"/>
            <a:ext cx="7998286" cy="446063"/>
          </a:xfrm>
        </p:spPr>
        <p:txBody>
          <a:bodyPr>
            <a:noAutofit/>
          </a:bodyPr>
          <a:lstStyle/>
          <a:p>
            <a:r>
              <a:rPr lang="en-US" sz="2800" i="1" dirty="0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26678B-0DB6-E4E6-87E8-4F2788F1D5D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57786" y="1992429"/>
            <a:ext cx="8618187" cy="4048153"/>
          </a:xfrm>
        </p:spPr>
        <p:txBody>
          <a:bodyPr lIns="75438" tIns="37719" rIns="75438" bIns="37719" anchor="t">
            <a:normAutofit/>
          </a:bodyPr>
          <a:lstStyle/>
          <a:p>
            <a:pPr marL="0" lvl="0" indent="0">
              <a:buNone/>
            </a:pPr>
            <a:endParaRPr lang="en-US" sz="1800" b="0" i="0" dirty="0">
              <a:solidFill>
                <a:srgbClr val="111111"/>
              </a:solidFill>
              <a:effectLst/>
            </a:endParaRPr>
          </a:p>
          <a:p>
            <a:pPr marL="288925" lvl="0" indent="-288925"/>
            <a:endParaRPr lang="en-US" sz="2000" b="0" i="0" dirty="0">
              <a:solidFill>
                <a:srgbClr val="111111"/>
              </a:solidFill>
              <a:effectLst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5288F0-0AE2-A83C-0C89-45ECEBA9C9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532" y="307464"/>
            <a:ext cx="3596253" cy="1730976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92C48A58-4F8D-E88A-E657-D26D97AAD988}"/>
              </a:ext>
            </a:extLst>
          </p:cNvPr>
          <p:cNvSpPr/>
          <p:nvPr/>
        </p:nvSpPr>
        <p:spPr>
          <a:xfrm>
            <a:off x="4872477" y="1403666"/>
            <a:ext cx="824345" cy="526473"/>
          </a:xfrm>
          <a:prstGeom prst="ellipse">
            <a:avLst/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8" tIns="35718" rIns="35718" bIns="35718" numCol="1" spcCol="38100" rtlCol="0" anchor="ctr">
            <a:spAutoFit/>
          </a:bodyPr>
          <a:lstStyle/>
          <a:p>
            <a:pPr marL="0" marR="0" indent="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38E633B-EC2B-7316-B8E4-5F2A40E01D8F}"/>
              </a:ext>
            </a:extLst>
          </p:cNvPr>
          <p:cNvCxnSpPr>
            <a:cxnSpLocks/>
          </p:cNvCxnSpPr>
          <p:nvPr/>
        </p:nvCxnSpPr>
        <p:spPr>
          <a:xfrm flipV="1">
            <a:off x="8991599" y="6095998"/>
            <a:ext cx="0" cy="3948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490B6735-8ED9-0FEE-EE75-D4CD7BD5B65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366" t="1990" r="1" b="1867"/>
          <a:stretch>
            <a:fillRect/>
          </a:stretch>
        </p:blipFill>
        <p:spPr>
          <a:xfrm>
            <a:off x="3639502" y="3277302"/>
            <a:ext cx="2779396" cy="28804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5BEC6F6-9513-33CD-F6DD-E1DA9FB1AF3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648" t="1457" b="1879"/>
          <a:stretch>
            <a:fillRect/>
          </a:stretch>
        </p:blipFill>
        <p:spPr>
          <a:xfrm>
            <a:off x="436670" y="3277302"/>
            <a:ext cx="2779396" cy="2880474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8F422F0-1F73-6C4E-378F-ADA2CF8FE0C0}"/>
              </a:ext>
            </a:extLst>
          </p:cNvPr>
          <p:cNvCxnSpPr>
            <a:cxnSpLocks/>
          </p:cNvCxnSpPr>
          <p:nvPr/>
        </p:nvCxnSpPr>
        <p:spPr>
          <a:xfrm>
            <a:off x="356006" y="5978232"/>
            <a:ext cx="57496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29" name="Picture 28">
            <a:extLst>
              <a:ext uri="{FF2B5EF4-FFF2-40B4-BE49-F238E27FC236}">
                <a16:creationId xmlns:a16="http://schemas.microsoft.com/office/drawing/2014/main" id="{005943AF-AA22-084F-0BD5-8ADE4ABD04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06147" y="2088881"/>
            <a:ext cx="3846106" cy="4572841"/>
          </a:xfrm>
          <a:prstGeom prst="rect">
            <a:avLst/>
          </a:prstGeom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B52483C5-0CEE-A89E-82E4-B1D6A19D4D6D}"/>
              </a:ext>
            </a:extLst>
          </p:cNvPr>
          <p:cNvSpPr/>
          <p:nvPr/>
        </p:nvSpPr>
        <p:spPr>
          <a:xfrm>
            <a:off x="4332517" y="4950040"/>
            <a:ext cx="1351804" cy="526473"/>
          </a:xfrm>
          <a:prstGeom prst="ellipse">
            <a:avLst/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8" tIns="35718" rIns="35718" bIns="35718" numCol="1" spcCol="38100" rtlCol="0" anchor="ctr">
            <a:spAutoFit/>
          </a:bodyPr>
          <a:lstStyle/>
          <a:p>
            <a:pPr marL="0" marR="0" indent="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670369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30" grpId="0" animBg="1"/>
      <p:bldP spid="3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8B931-60C5-34F4-A6C1-4C9C8C1CA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41EDC6-77DE-A43B-24B6-F3FE2D2A0E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Using Alex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96709-E665-CBDE-C4DE-E57105732E4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7786" y="1409195"/>
            <a:ext cx="7998286" cy="446063"/>
          </a:xfrm>
        </p:spPr>
        <p:txBody>
          <a:bodyPr>
            <a:noAutofit/>
          </a:bodyPr>
          <a:lstStyle/>
          <a:p>
            <a:r>
              <a:rPr lang="en-US" sz="2800" i="1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870553-2422-4437-DC2B-D0E9008CC5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89"/>
          <a:stretch>
            <a:fillRect/>
          </a:stretch>
        </p:blipFill>
        <p:spPr>
          <a:xfrm>
            <a:off x="736151" y="1910667"/>
            <a:ext cx="8586097" cy="353813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A8C2BA2-6ED4-5C12-7EB9-5CA3971DEDF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73" t="5092" r="1310"/>
          <a:stretch>
            <a:fillRect/>
          </a:stretch>
        </p:blipFill>
        <p:spPr>
          <a:xfrm>
            <a:off x="755072" y="1962692"/>
            <a:ext cx="8534400" cy="4403079"/>
          </a:xfrm>
          <a:prstGeom prst="rect">
            <a:avLst/>
          </a:prstGeom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96EEBE63-0677-DF9E-6C54-10D877B60450}"/>
              </a:ext>
            </a:extLst>
          </p:cNvPr>
          <p:cNvSpPr/>
          <p:nvPr/>
        </p:nvSpPr>
        <p:spPr>
          <a:xfrm>
            <a:off x="8492836" y="5534890"/>
            <a:ext cx="720436" cy="741219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8" tIns="35718" rIns="35718" bIns="35718" numCol="1" spcCol="38100" rtlCol="0" anchor="ctr">
            <a:spAutoFit/>
          </a:bodyPr>
          <a:lstStyle/>
          <a:p>
            <a:pPr marL="0" marR="0" indent="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485287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7A52D-8722-F797-B5DC-C842CB9E7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124A5A-DBE2-F2B2-FB28-3B43359EBA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lIns="91440" tIns="45720" rIns="91440" bIns="45720" anchor="t">
            <a:noAutofit/>
          </a:bodyPr>
          <a:lstStyle/>
          <a:p>
            <a:r>
              <a:rPr lang="en-US" sz="3200"/>
              <a:t>Responses from Alex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7EEA0-D0D2-762B-EEA3-EC2FD63B7C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7786" y="1409195"/>
            <a:ext cx="7998286" cy="446063"/>
          </a:xfrm>
        </p:spPr>
        <p:txBody>
          <a:bodyPr>
            <a:noAutofit/>
          </a:bodyPr>
          <a:lstStyle/>
          <a:p>
            <a:r>
              <a:rPr lang="en-US" sz="2800" i="1" dirty="0"/>
              <a:t>What if it doesn’t tell me what I’m looking for?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AAD2F3-7D71-D457-058A-4ADF093DBD1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57786" y="1992429"/>
            <a:ext cx="8618187" cy="4048153"/>
          </a:xfrm>
        </p:spPr>
        <p:txBody>
          <a:bodyPr lIns="75438" tIns="37719" rIns="75438" bIns="37719" anchor="t">
            <a:normAutofit/>
          </a:bodyPr>
          <a:lstStyle/>
          <a:p>
            <a:pPr marL="285750" indent="-285750"/>
            <a:r>
              <a:rPr lang="en-US" sz="1800" dirty="0">
                <a:solidFill>
                  <a:srgbClr val="111111"/>
                </a:solidFill>
              </a:rPr>
              <a:t>Provide more context and/or information. Treat it like you’re texting a human who hasn’t given you the level of detail that you’re seeking.</a:t>
            </a:r>
          </a:p>
          <a:p>
            <a:pPr marL="285750" indent="-285750"/>
            <a:r>
              <a:rPr lang="en-US" sz="1800" b="0" i="0" dirty="0">
                <a:solidFill>
                  <a:srgbClr val="111111"/>
                </a:solidFill>
                <a:effectLst/>
              </a:rPr>
              <a:t>As a rule, general questions receive general answers. </a:t>
            </a:r>
            <a:r>
              <a:rPr lang="en-US" sz="1800" dirty="0">
                <a:solidFill>
                  <a:srgbClr val="111111"/>
                </a:solidFill>
              </a:rPr>
              <a:t>S</a:t>
            </a:r>
            <a:r>
              <a:rPr lang="en-US" sz="1800" b="0" i="0" dirty="0">
                <a:solidFill>
                  <a:srgbClr val="111111"/>
                </a:solidFill>
                <a:effectLst/>
              </a:rPr>
              <a:t>pecific questions receive </a:t>
            </a:r>
            <a:r>
              <a:rPr lang="en-US" sz="1800" dirty="0">
                <a:solidFill>
                  <a:srgbClr val="111111"/>
                </a:solidFill>
              </a:rPr>
              <a:t>s</a:t>
            </a:r>
            <a:r>
              <a:rPr lang="en-US" sz="1800" b="0" i="0" dirty="0">
                <a:solidFill>
                  <a:srgbClr val="111111"/>
                </a:solidFill>
                <a:effectLst/>
              </a:rPr>
              <a:t>pecific answers.</a:t>
            </a:r>
          </a:p>
          <a:p>
            <a:pPr marL="285750" indent="-285750"/>
            <a:r>
              <a:rPr lang="en-US" sz="1800" dirty="0">
                <a:solidFill>
                  <a:srgbClr val="111111"/>
                </a:solidFill>
              </a:rPr>
              <a:t>If Alex is ultimately not helping with a specific line of questioning and you’ve tried multiple questions, contact your supervisor for assistance.</a:t>
            </a:r>
            <a:endParaRPr lang="en-US" sz="2000" b="0" i="0" dirty="0">
              <a:solidFill>
                <a:srgbClr val="11111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75378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7E8D3-2467-8CF4-DBD0-1835FCE6E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B50E02-5B91-9059-7E94-8844E14164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lIns="91440" tIns="45720" rIns="91440" bIns="45720" anchor="t">
            <a:noAutofit/>
          </a:bodyPr>
          <a:lstStyle/>
          <a:p>
            <a:r>
              <a:rPr lang="en-US" sz="3200"/>
              <a:t>Other Features</a:t>
            </a:r>
            <a:endParaRPr lang="en-US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ABAAC-2BF3-565C-8400-EED9C20167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7786" y="1409195"/>
            <a:ext cx="7998286" cy="446063"/>
          </a:xfrm>
        </p:spPr>
        <p:txBody>
          <a:bodyPr>
            <a:noAutofit/>
          </a:bodyPr>
          <a:lstStyle/>
          <a:p>
            <a:r>
              <a:rPr lang="en-US" sz="2800" i="1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84CE1E-2723-CB1D-5C1E-FB7053E05F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89"/>
          <a:stretch>
            <a:fillRect/>
          </a:stretch>
        </p:blipFill>
        <p:spPr>
          <a:xfrm>
            <a:off x="3829050" y="2442254"/>
            <a:ext cx="6057880" cy="2560489"/>
          </a:xfrm>
          <a:prstGeom prst="rect">
            <a:avLst/>
          </a:prstGeom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AD700F0C-C964-3039-93F4-DD3E3C76CBF3}"/>
              </a:ext>
            </a:extLst>
          </p:cNvPr>
          <p:cNvSpPr/>
          <p:nvPr/>
        </p:nvSpPr>
        <p:spPr>
          <a:xfrm>
            <a:off x="9351531" y="4493902"/>
            <a:ext cx="419412" cy="419590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8" tIns="35718" rIns="35718" bIns="35718" numCol="1" spcCol="38100" rtlCol="0" anchor="ctr">
            <a:spAutoFit/>
          </a:bodyPr>
          <a:lstStyle/>
          <a:p>
            <a:pPr marL="0" marR="0" indent="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4FCE4A2-31D8-C2D1-EFD7-043C29A4E6F5}"/>
              </a:ext>
            </a:extLst>
          </p:cNvPr>
          <p:cNvGrpSpPr/>
          <p:nvPr/>
        </p:nvGrpSpPr>
        <p:grpSpPr>
          <a:xfrm>
            <a:off x="395430" y="1442270"/>
            <a:ext cx="3230046" cy="5113347"/>
            <a:chOff x="3264625" y="1746250"/>
            <a:chExt cx="3230046" cy="5113347"/>
          </a:xfrm>
        </p:grpSpPr>
        <p:pic>
          <p:nvPicPr>
            <p:cNvPr id="4" name="Picture 3" descr="A screenshot of a computer&#10;&#10;AI-generated content may be incorrect.">
              <a:extLst>
                <a:ext uri="{FF2B5EF4-FFF2-40B4-BE49-F238E27FC236}">
                  <a16:creationId xmlns:a16="http://schemas.microsoft.com/office/drawing/2014/main" id="{CBA6C3A6-DF92-AC48-BD9D-AB0D8730B8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1173" t="925" r="9676" b="309"/>
            <a:stretch>
              <a:fillRect/>
            </a:stretch>
          </p:blipFill>
          <p:spPr>
            <a:xfrm>
              <a:off x="3264625" y="1746250"/>
              <a:ext cx="3228332" cy="3386649"/>
            </a:xfrm>
            <a:prstGeom prst="rect">
              <a:avLst/>
            </a:prstGeom>
          </p:spPr>
        </p:pic>
        <p:pic>
          <p:nvPicPr>
            <p:cNvPr id="5" name="Picture 4" descr="A screenshot of a computer&#10;&#10;AI-generated content may be incorrect.">
              <a:extLst>
                <a:ext uri="{FF2B5EF4-FFF2-40B4-BE49-F238E27FC236}">
                  <a16:creationId xmlns:a16="http://schemas.microsoft.com/office/drawing/2014/main" id="{D224CF42-0AEB-792F-8318-CD3F9167C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l="1759" r="2520" b="406"/>
            <a:stretch>
              <a:fillRect/>
            </a:stretch>
          </p:blipFill>
          <p:spPr>
            <a:xfrm>
              <a:off x="3265536" y="5085646"/>
              <a:ext cx="3229135" cy="1773951"/>
            </a:xfrm>
            <a:prstGeom prst="rect">
              <a:avLst/>
            </a:prstGeom>
          </p:spPr>
        </p:pic>
      </p:grpSp>
      <p:sp>
        <p:nvSpPr>
          <p:cNvPr id="8" name="Oval 7">
            <a:extLst>
              <a:ext uri="{FF2B5EF4-FFF2-40B4-BE49-F238E27FC236}">
                <a16:creationId xmlns:a16="http://schemas.microsoft.com/office/drawing/2014/main" id="{1FC328C9-42F7-B316-F7B4-DA6BBC9091AD}"/>
              </a:ext>
            </a:extLst>
          </p:cNvPr>
          <p:cNvSpPr/>
          <p:nvPr/>
        </p:nvSpPr>
        <p:spPr>
          <a:xfrm>
            <a:off x="940956" y="4852469"/>
            <a:ext cx="1154544" cy="274320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8" tIns="35718" rIns="35718" bIns="35718" numCol="1" spcCol="38100" rtlCol="0" anchor="ctr">
            <a:spAutoFit/>
          </a:bodyPr>
          <a:lstStyle/>
          <a:p>
            <a:pPr marL="0" marR="0" indent="0" algn="ctr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37DE0E-4551-EE7B-DBAB-0B932B0535BF}"/>
              </a:ext>
            </a:extLst>
          </p:cNvPr>
          <p:cNvSpPr txBox="1"/>
          <p:nvPr/>
        </p:nvSpPr>
        <p:spPr>
          <a:xfrm>
            <a:off x="4219575" y="5330461"/>
            <a:ext cx="5267326" cy="718464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8" tIns="35718" rIns="35718" bIns="35718" numCol="1" spcCol="38100" rtlCol="0" anchor="ctr">
            <a:spAutoFit/>
          </a:bodyPr>
          <a:lstStyle/>
          <a:p>
            <a:pPr marL="0" marR="0" indent="0" algn="l" defTabSz="410765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Unlike ChatGPT, dictation with Copilot is only one-way</a:t>
            </a:r>
            <a:r>
              <a:rPr lang="en-US" sz="1400" b="0" dirty="0"/>
              <a:t>.</a:t>
            </a: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Meaning, you can communicate with voice to Copilot, but Copilot does not respond to you using voice.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F487A3-B64F-E271-36BD-FF48110E01AB}"/>
              </a:ext>
            </a:extLst>
          </p:cNvPr>
          <p:cNvCxnSpPr>
            <a:cxnSpLocks/>
            <a:stCxn id="33" idx="3"/>
          </p:cNvCxnSpPr>
          <p:nvPr/>
        </p:nvCxnSpPr>
        <p:spPr>
          <a:xfrm flipH="1">
            <a:off x="8934450" y="4852044"/>
            <a:ext cx="478502" cy="478417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4703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8" grpId="0" animBg="1"/>
      <p:bldP spid="8" grpId="1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lvl="0"/>
            <a:r>
              <a:rPr lang="en-US" sz="1320" dirty="0"/>
              <a:t>Wes McFee, Principal Scientist – AI/ML</a:t>
            </a:r>
          </a:p>
          <a:p>
            <a:pPr lvl="0"/>
            <a:endParaRPr lang="en-US" sz="1320" dirty="0"/>
          </a:p>
          <a:p>
            <a:pPr lvl="0"/>
            <a:r>
              <a:rPr lang="en-US" sz="1320" dirty="0"/>
              <a:t>Scott Rader, Director of Digital Health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Questions?	</a:t>
            </a:r>
          </a:p>
        </p:txBody>
      </p:sp>
    </p:spTree>
    <p:extLst>
      <p:ext uri="{BB962C8B-B14F-4D97-AF65-F5344CB8AC3E}">
        <p14:creationId xmlns:p14="http://schemas.microsoft.com/office/powerpoint/2010/main" val="112296015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nna &amp; ESRD PPT" id="{A735FF32-E3CF-4E75-9697-BB898109718C}" vid="{55667759-CE94-4E1A-972A-046CC9FE68CC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5739</TotalTime>
  <Words>239</Words>
  <Application>Microsoft Office PowerPoint</Application>
  <PresentationFormat>Custom</PresentationFormat>
  <Paragraphs>27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Helvetica Neue</vt:lpstr>
      <vt:lpstr>Helvetica Neue Light</vt:lpstr>
      <vt:lpstr>Helvetica Neue Thin</vt:lpstr>
      <vt:lpstr>Symbol</vt:lpstr>
      <vt:lpstr>1_White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</dc:creator>
  <cp:lastModifiedBy>Wesley McFee</cp:lastModifiedBy>
  <cp:revision>149</cp:revision>
  <dcterms:modified xsi:type="dcterms:W3CDTF">2026-04-09T22:17:45Z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235e474-5396-447e-a52a-4c57664daf7b_Enabled">
    <vt:lpwstr>true</vt:lpwstr>
  </property>
  <property fmtid="{D5CDD505-2E9C-101B-9397-08002B2CF9AE}" pid="3" name="MSIP_Label_3235e474-5396-447e-a52a-4c57664daf7b_SetDate">
    <vt:lpwstr>2026-03-16T20:11:07Z</vt:lpwstr>
  </property>
  <property fmtid="{D5CDD505-2E9C-101B-9397-08002B2CF9AE}" pid="4" name="MSIP_Label_3235e474-5396-447e-a52a-4c57664daf7b_Method">
    <vt:lpwstr>Standard</vt:lpwstr>
  </property>
  <property fmtid="{D5CDD505-2E9C-101B-9397-08002B2CF9AE}" pid="5" name="MSIP_Label_3235e474-5396-447e-a52a-4c57664daf7b_Name">
    <vt:lpwstr>General</vt:lpwstr>
  </property>
  <property fmtid="{D5CDD505-2E9C-101B-9397-08002B2CF9AE}" pid="6" name="MSIP_Label_3235e474-5396-447e-a52a-4c57664daf7b_SiteId">
    <vt:lpwstr>c09d11df-4001-4cba-8176-434dd4aff344</vt:lpwstr>
  </property>
  <property fmtid="{D5CDD505-2E9C-101B-9397-08002B2CF9AE}" pid="7" name="MSIP_Label_3235e474-5396-447e-a52a-4c57664daf7b_ActionId">
    <vt:lpwstr>00762494-4a6c-4ea6-b500-ce3a0b27216d</vt:lpwstr>
  </property>
  <property fmtid="{D5CDD505-2E9C-101B-9397-08002B2CF9AE}" pid="8" name="MSIP_Label_3235e474-5396-447e-a52a-4c57664daf7b_ContentBits">
    <vt:lpwstr>0</vt:lpwstr>
  </property>
  <property fmtid="{D5CDD505-2E9C-101B-9397-08002B2CF9AE}" pid="9" name="MSIP_Label_3235e474-5396-447e-a52a-4c57664daf7b_Tag">
    <vt:lpwstr>10, 3, 0, 1</vt:lpwstr>
  </property>
</Properties>
</file>